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915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0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3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4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3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31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26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2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2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0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1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C4AF938-C74C-4413-80E8-1D0B4BF55747}" type="datetimeFigureOut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4D9005F-3527-4F62-ABF8-1D43CFFF057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10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www.kaggle.com/competitions/football-match-probability-prediction/overview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7594-A03A-4DC9-8F92-E2249F05E7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Supervised	ML Final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5151C7-7022-4938-B579-D1B89FD90B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Edison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DE5861-3E77-4690-80DF-3A3F48C863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4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8"/>
    </mc:Choice>
    <mc:Fallback>
      <p:transition spd="slow" advTm="6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F2114-B162-4AB9-B80C-12A6DB6E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Distribution Plot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08D710-CFC2-4E5A-8E1C-86F53D6B1D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424" y="2282466"/>
            <a:ext cx="4725477" cy="31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577A70-824E-4FDF-8109-402C21A37F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3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24"/>
    </mc:Choice>
    <mc:Fallback>
      <p:transition spd="slow" advTm="16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B47EA-A8D4-41EC-99B5-44D56DFD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Distribution vs </a:t>
            </a:r>
            <a:r>
              <a:rPr lang="en-US" dirty="0" err="1"/>
              <a:t>is_cup</a:t>
            </a:r>
            <a:r>
              <a:rPr lang="en-US" dirty="0"/>
              <a:t> == True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3A9146-2CF6-4486-B480-AB9022F724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531040"/>
            <a:ext cx="4725477" cy="31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959DC28-11E1-466A-8131-AF5004EA4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30" y="2531039"/>
            <a:ext cx="4725476" cy="315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92A9B9-1DBD-4AE5-99CB-05497D3F6C46}"/>
              </a:ext>
            </a:extLst>
          </p:cNvPr>
          <p:cNvSpPr txBox="1"/>
          <p:nvPr/>
        </p:nvSpPr>
        <p:spPr>
          <a:xfrm>
            <a:off x="3003867" y="1993921"/>
            <a:ext cx="9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3F887C-5840-4505-A470-8E6261A5E42C}"/>
              </a:ext>
            </a:extLst>
          </p:cNvPr>
          <p:cNvSpPr txBox="1"/>
          <p:nvPr/>
        </p:nvSpPr>
        <p:spPr>
          <a:xfrm>
            <a:off x="7448366" y="1993921"/>
            <a:ext cx="154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Is_cup</a:t>
            </a:r>
            <a:r>
              <a:rPr lang="en-US" dirty="0"/>
              <a:t> == True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6E1DA62-BCF5-4EC7-856A-048C36B524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5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41"/>
    </mc:Choice>
    <mc:Fallback>
      <p:transition spd="slow" advTm="28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123F-D744-46CF-B8C6-0B5D5D7A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67DF3-4BEF-4A99-9C5F-2C5FE3CFB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37004" y="2555235"/>
            <a:ext cx="6317991" cy="1747529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339A38-90B3-4648-A208-86B675380B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45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91"/>
    </mc:Choice>
    <mc:Fallback>
      <p:transition spd="slow" advTm="44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9247-0512-4717-83F6-D125B88B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C6143D-2ADB-4D1C-BBC2-4EF8EFB87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54204" y="1828507"/>
            <a:ext cx="3267707" cy="48982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01AF3-7992-4ABF-A062-1A409486BA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6617" y="3105105"/>
            <a:ext cx="2781688" cy="64779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D630F41-301B-4632-ADFC-5E17DEB0D2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0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05"/>
    </mc:Choice>
    <mc:Fallback>
      <p:transition spd="slow" advTm="72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9803-924A-4701-9F5B-D482AF22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Features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574B8-B796-4282-B17E-6EA93F976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9619" y="2115544"/>
            <a:ext cx="11281918" cy="310868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971D6EE-1243-48B2-82FC-98A3467D6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97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6"/>
    </mc:Choice>
    <mc:Fallback>
      <p:transition spd="slow" advTm="6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7924-39FA-4A01-BBCE-5D237D117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&lt;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E10D27-914D-46EF-BD24-1DFB0A323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0271" y="2267057"/>
            <a:ext cx="10991458" cy="13372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5A085-D82F-4345-9BFF-4C1649207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24" y="4134029"/>
            <a:ext cx="11940111" cy="143331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B8CE573-0AC0-4098-A0AA-87A0D37AA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5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85"/>
    </mc:Choice>
    <mc:Fallback>
      <p:transition spd="slow" advTm="50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EE36-F599-433F-B82D-A1557CCD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C7FE13-21AA-4BE8-BBDE-6659FB2DC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83534" y="2051088"/>
            <a:ext cx="5250252" cy="435248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6AB4AF-192B-47C1-A48C-D281DAB39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9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67"/>
    </mc:Choice>
    <mc:Fallback>
      <p:transition spd="slow" advTm="22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3A64-4F0F-4E8B-BA33-15C24CA6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3E6C5-4661-497D-B1AC-E8CC29BF2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17354" y="2131695"/>
            <a:ext cx="4863166" cy="4550423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50A959-951D-40D2-A45E-C804041907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76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7"/>
    </mc:Choice>
    <mc:Fallback>
      <p:transition spd="slow" advTm="11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25A4C-7DCE-425F-A1F8-0169EB62E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X2 Simple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2F732-5F78-49E2-8275-F9CC8B4EF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16163" y="1846263"/>
            <a:ext cx="4220000" cy="4022725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B258F1F-AF7B-4DE9-A531-E300DD346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80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80"/>
    </mc:Choice>
    <mc:Fallback>
      <p:transition spd="slow" advTm="2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BA90-9574-490A-B817-DA59E295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15DFF2-9D2F-4465-AF87-2DB9A9AE0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7168" y="2748381"/>
            <a:ext cx="11392962" cy="2116582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521401-3112-4A8D-BF9B-6EBC1B6F30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9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5"/>
    </mc:Choice>
    <mc:Fallback>
      <p:transition spd="slow" advTm="12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7BFA8-3F25-4558-8321-73658C6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Football Match Probability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669CE-912B-414B-9E79-815A6436C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https://www.kaggle.com/competitions/football-match-probability-prediction/overview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42CE-FAB4-403A-B0D5-309891D42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705" y="2433483"/>
            <a:ext cx="5052714" cy="331799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EE441E1-D3E2-443B-B908-5180E04B0B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68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30"/>
    </mc:Choice>
    <mc:Fallback>
      <p:transition spd="slow" advTm="23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E6CE-C205-4E5D-9C0F-F2EFF3C96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173D5-39E1-43DA-89E4-48EF8DEC7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6963" y="1991880"/>
            <a:ext cx="10058400" cy="373149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04F494F-5B78-4D02-A53E-0822BC5F0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4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95"/>
    </mc:Choice>
    <mc:Fallback>
      <p:transition spd="slow" advTm="16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C7E9F-EBB5-4BBC-8E68-354A47DEA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754DB9-7463-46CE-A779-9A9FA777C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006290" y="2052386"/>
            <a:ext cx="6239746" cy="3610479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23C0735-672C-4543-875C-4D5DCDA844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02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66"/>
    </mc:Choice>
    <mc:Fallback>
      <p:transition spd="slow" advTm="32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DBAB-CA72-48A3-BE42-3EC08A71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Scores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E1F101-462E-4379-914B-14942E51E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81292" y="1963552"/>
            <a:ext cx="7481799" cy="4284878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42871F9-FAA1-4FCC-B1FE-A96DE633F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81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89"/>
    </mc:Choice>
    <mc:Fallback>
      <p:transition spd="slow" advTm="32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F5B67-31C3-4D15-8B19-9DC577B1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Home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28D3F-4864-463F-A218-C9FD98671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31499" y="2405878"/>
            <a:ext cx="8255880" cy="2923219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58DDD8-288B-4404-B6E1-7CC4D4792D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0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14"/>
    </mc:Choice>
    <mc:Fallback>
      <p:transition spd="slow" advTm="17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56B65-70B3-4772-B6C4-0C32CE8B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2C2D16-E9AF-4A7C-BED6-C093569B6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69943" y="1992356"/>
            <a:ext cx="7064925" cy="2226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7F1A50-351F-443F-843E-6BDDF1021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12" y="4351599"/>
            <a:ext cx="6548599" cy="1804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4AD931-466A-4F6C-B1C1-04CE3A3D3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3180" y="4473430"/>
            <a:ext cx="4124901" cy="91452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2CF4A20-D837-4D78-995A-B24405E7D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37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14"/>
    </mc:Choice>
    <mc:Fallback>
      <p:transition spd="slow" advTm="57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59A4-2C48-4780-BF02-41CF13EF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0D361B-554E-4810-A68B-6D79C3535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09842" y="2062917"/>
            <a:ext cx="4280132" cy="4022725"/>
          </a:xfr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63C387-472C-4BB2-AB8D-6F4B3635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745" y="2062916"/>
            <a:ext cx="321818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4196717-BBD9-41A3-AD9F-F3DE5BE70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6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080"/>
    </mc:Choice>
    <mc:Fallback>
      <p:transition spd="slow" advTm="101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7A2E-246A-4980-B144-404B9F416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0491D2-875D-4F1C-A41F-29A89721E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70838" y="1846263"/>
            <a:ext cx="4310650" cy="4022725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93ED8F3-6F2F-4E8D-8B39-BA1B048252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2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418"/>
    </mc:Choice>
    <mc:Fallback>
      <p:transition spd="slow" advTm="34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3FDB-C7B5-4E7C-9891-59343A2A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AB5EB5-A7BD-4A14-9146-001B7DDF6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13812" y="2557225"/>
            <a:ext cx="7964375" cy="2245594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C3F430-6C5D-4583-AB04-75352DBD1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3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44"/>
    </mc:Choice>
    <mc:Fallback>
      <p:transition spd="slow" advTm="2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25C45-22F3-4587-9ACB-92847ED95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Descriptions (Descriptive)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438C93-24C5-4AEC-8347-FEA7C2324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841" y="1847717"/>
            <a:ext cx="11276167" cy="4322264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4C84F8F-C0E3-40E0-B68E-BFD8D60C36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2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70"/>
    </mc:Choice>
    <mc:Fallback>
      <p:transition spd="slow" advTm="70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4366-C024-4357-8C2B-BE5447126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Descriptions (Historical Home)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63497-3B26-4E03-9221-DB41E90CD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9023" y="2275791"/>
            <a:ext cx="11173954" cy="3183976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CF576A6-AD1C-4F7B-A05B-CEA9119006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6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99"/>
    </mc:Choice>
    <mc:Fallback>
      <p:transition spd="slow" advTm="54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7C5-3197-4B5E-BAC4-02374273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 Descriptions (Historical Away)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E867F-A54C-4616-AF61-375443952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0440" y="2342919"/>
            <a:ext cx="11191119" cy="3347667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A3A7B0-BF02-48F7-BA9A-1410E4A60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74"/>
    </mc:Choice>
    <mc:Fallback>
      <p:transition spd="slow" advTm="24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2403-6CB3-48F8-A261-C8E9A0395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Info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AC4DF0-A869-472E-927C-E37330D77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69351" y="1883596"/>
            <a:ext cx="5409415" cy="189829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0D7820-E1EF-4609-AA88-673A43EA5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784" y="4012705"/>
            <a:ext cx="6910547" cy="170451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77E5AD2-5432-4478-BCDF-C3D0CA917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8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044"/>
    </mc:Choice>
    <mc:Fallback>
      <p:transition spd="slow" advTm="51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77</TotalTime>
  <Words>91</Words>
  <Application>Microsoft Office PowerPoint</Application>
  <PresentationFormat>Widescreen</PresentationFormat>
  <Paragraphs>28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Retrospect</vt:lpstr>
      <vt:lpstr>Supervised ML Final</vt:lpstr>
      <vt:lpstr>Football Match Probability Prediction</vt:lpstr>
      <vt:lpstr>Background</vt:lpstr>
      <vt:lpstr>Loading Data</vt:lpstr>
      <vt:lpstr>Data Info</vt:lpstr>
      <vt:lpstr>Column Descriptions (Descriptive)</vt:lpstr>
      <vt:lpstr>Column Descriptions (Historical Home)</vt:lpstr>
      <vt:lpstr>Column Descriptions (Historical Away)</vt:lpstr>
      <vt:lpstr>Label Info</vt:lpstr>
      <vt:lpstr>Label Distribution Plot</vt:lpstr>
      <vt:lpstr>Label Distribution vs is_cup == True</vt:lpstr>
      <vt:lpstr>NA Values</vt:lpstr>
      <vt:lpstr>Dropping Columns</vt:lpstr>
      <vt:lpstr>Creating Features</vt:lpstr>
      <vt:lpstr>Goals &lt; 2</vt:lpstr>
      <vt:lpstr>Final X</vt:lpstr>
      <vt:lpstr>Final y</vt:lpstr>
      <vt:lpstr>X2 Simple Model</vt:lpstr>
      <vt:lpstr>Splitting Data</vt:lpstr>
      <vt:lpstr>Model Training</vt:lpstr>
      <vt:lpstr>Predicting</vt:lpstr>
      <vt:lpstr>Validation Scores</vt:lpstr>
      <vt:lpstr>All Home Comparison</vt:lpstr>
      <vt:lpstr>Coefficients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ML Final</dc:title>
  <dc:creator>Edison Wu</dc:creator>
  <cp:lastModifiedBy>Edison Wu</cp:lastModifiedBy>
  <cp:revision>1</cp:revision>
  <dcterms:created xsi:type="dcterms:W3CDTF">2022-04-26T21:07:03Z</dcterms:created>
  <dcterms:modified xsi:type="dcterms:W3CDTF">2022-04-26T22:24:28Z</dcterms:modified>
</cp:coreProperties>
</file>